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312" r:id="rId2"/>
    <p:sldId id="297" r:id="rId3"/>
    <p:sldId id="300" r:id="rId4"/>
    <p:sldId id="315" r:id="rId5"/>
    <p:sldId id="316" r:id="rId6"/>
    <p:sldId id="314" r:id="rId7"/>
    <p:sldId id="298" r:id="rId8"/>
  </p:sldIdLst>
  <p:sldSz cx="12201525" cy="6859588"/>
  <p:notesSz cx="6858000" cy="9144000"/>
  <p:embeddedFontLst>
    <p:embeddedFont>
      <p:font typeface="함초롬돋움" panose="02030504000101010101" pitchFamily="18" charset="-127"/>
      <p:regular r:id="rId10"/>
      <p:bold r:id="rId11"/>
    </p:embeddedFont>
    <p:embeddedFont>
      <p:font typeface="맑은 고딕" panose="020B0503020000020004" pitchFamily="34" charset="-127"/>
      <p:regular r:id="rId12"/>
      <p:bold r:id="rId13"/>
    </p:embeddedFont>
  </p:embeddedFontLst>
  <p:defaultTextStyle>
    <a:defPPr>
      <a:defRPr lang="ko-KR"/>
    </a:defPPr>
    <a:lvl1pPr marL="0" algn="l" defTabSz="1219901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951" algn="l" defTabSz="1219901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901" algn="l" defTabSz="1219901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852" algn="l" defTabSz="1219901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802" algn="l" defTabSz="1219901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9753" algn="l" defTabSz="1219901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9703" algn="l" defTabSz="1219901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9654" algn="l" defTabSz="1219901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9604" algn="l" defTabSz="1219901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562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pos="3843">
          <p15:clr>
            <a:srgbClr val="A4A3A4"/>
          </p15:clr>
        </p15:guide>
        <p15:guide id="6">
          <p15:clr>
            <a:srgbClr val="A4A3A4"/>
          </p15:clr>
        </p15:guide>
        <p15:guide id="7" orient="horz" pos="1616">
          <p15:clr>
            <a:srgbClr val="A4A3A4"/>
          </p15:clr>
        </p15:guide>
        <p15:guide id="8" orient="horz" pos="293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이수현" initials="이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F54"/>
    <a:srgbClr val="FFFBF7"/>
    <a:srgbClr val="FFFFFF"/>
    <a:srgbClr val="CC0000"/>
    <a:srgbClr val="EA382A"/>
    <a:srgbClr val="DA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9" autoAdjust="0"/>
    <p:restoredTop sz="88834" autoAdjust="0"/>
  </p:normalViewPr>
  <p:slideViewPr>
    <p:cSldViewPr>
      <p:cViewPr>
        <p:scale>
          <a:sx n="79" d="100"/>
          <a:sy n="79" d="100"/>
        </p:scale>
        <p:origin x="200" y="1912"/>
      </p:cViewPr>
      <p:guideLst>
        <p:guide orient="horz" pos="1620"/>
        <p:guide pos="2880"/>
        <p:guide pos="2562"/>
        <p:guide orient="horz" pos="2160"/>
        <p:guide pos="3843"/>
        <p:guide/>
        <p:guide orient="horz" pos="1616"/>
        <p:guide orient="horz" pos="293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E1C2D-B41F-4C3F-AA7D-A7311F8B181A}" type="datetimeFigureOut">
              <a:rPr lang="ko-KR" altLang="en-US" smtClean="0"/>
              <a:t>2020. 6. 14.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A6F6B-22E0-403F-93B6-9D1F38018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7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901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951" algn="l" defTabSz="1219901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901" algn="l" defTabSz="1219901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852" algn="l" defTabSz="1219901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9802" algn="l" defTabSz="1219901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9753" algn="l" defTabSz="1219901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9703" algn="l" defTabSz="1219901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9654" algn="l" defTabSz="1219901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9604" algn="l" defTabSz="1219901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89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5115" y="2130919"/>
            <a:ext cx="10371296" cy="147036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30229" y="3887100"/>
            <a:ext cx="8541068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9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9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9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96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1A64-42D8-48B4-B452-BD1914F23992}" type="datetime1">
              <a:rPr lang="ko-KR" altLang="en-US" smtClean="0"/>
              <a:t>2020. 6. 14.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5577-ADEA-4D78-93A3-B7ADE4678DBA}" type="datetime1">
              <a:rPr lang="ko-KR" altLang="en-US" smtClean="0"/>
              <a:t>2020. 6. 14.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46106" y="274702"/>
            <a:ext cx="2745343" cy="58528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10076" y="274702"/>
            <a:ext cx="8032671" cy="58528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DB874-D3B6-4D4D-90E5-72071045E54A}" type="datetime1">
              <a:rPr lang="ko-KR" altLang="en-US" smtClean="0"/>
              <a:t>2020. 6. 14.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F133C-E304-4249-867A-113E78F22B50}" type="datetime1">
              <a:rPr lang="ko-KR" altLang="en-US" smtClean="0"/>
              <a:t>2020. 6. 14.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837" y="4407922"/>
            <a:ext cx="10371296" cy="1362390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837" y="2907386"/>
            <a:ext cx="10371296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95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90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985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98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97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97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96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960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CF96-D139-4478-A60E-E5914AD120E8}" type="datetime1">
              <a:rPr lang="ko-KR" altLang="en-US" smtClean="0"/>
              <a:t>2020. 6. 14.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10076" y="1600572"/>
            <a:ext cx="5389007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02442" y="1600572"/>
            <a:ext cx="5389007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64CA-E1A9-4EB9-87E2-983FD22F3EC6}" type="datetime1">
              <a:rPr lang="ko-KR" altLang="en-US" smtClean="0"/>
              <a:t>2020. 6. 14.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0076" y="1535469"/>
            <a:ext cx="539112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951" indent="0">
              <a:buNone/>
              <a:defRPr sz="2700" b="1"/>
            </a:lvl2pPr>
            <a:lvl3pPr marL="1219901" indent="0">
              <a:buNone/>
              <a:defRPr sz="2400" b="1"/>
            </a:lvl3pPr>
            <a:lvl4pPr marL="1829852" indent="0">
              <a:buNone/>
              <a:defRPr sz="2100" b="1"/>
            </a:lvl4pPr>
            <a:lvl5pPr marL="2439802" indent="0">
              <a:buNone/>
              <a:defRPr sz="2100" b="1"/>
            </a:lvl5pPr>
            <a:lvl6pPr marL="3049753" indent="0">
              <a:buNone/>
              <a:defRPr sz="2100" b="1"/>
            </a:lvl6pPr>
            <a:lvl7pPr marL="3659703" indent="0">
              <a:buNone/>
              <a:defRPr sz="2100" b="1"/>
            </a:lvl7pPr>
            <a:lvl8pPr marL="4269654" indent="0">
              <a:buNone/>
              <a:defRPr sz="2100" b="1"/>
            </a:lvl8pPr>
            <a:lvl9pPr marL="4879604" indent="0">
              <a:buNone/>
              <a:defRPr sz="21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0076" y="2175378"/>
            <a:ext cx="539112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8207" y="1535469"/>
            <a:ext cx="5393244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951" indent="0">
              <a:buNone/>
              <a:defRPr sz="2700" b="1"/>
            </a:lvl2pPr>
            <a:lvl3pPr marL="1219901" indent="0">
              <a:buNone/>
              <a:defRPr sz="2400" b="1"/>
            </a:lvl3pPr>
            <a:lvl4pPr marL="1829852" indent="0">
              <a:buNone/>
              <a:defRPr sz="2100" b="1"/>
            </a:lvl4pPr>
            <a:lvl5pPr marL="2439802" indent="0">
              <a:buNone/>
              <a:defRPr sz="2100" b="1"/>
            </a:lvl5pPr>
            <a:lvl6pPr marL="3049753" indent="0">
              <a:buNone/>
              <a:defRPr sz="2100" b="1"/>
            </a:lvl6pPr>
            <a:lvl7pPr marL="3659703" indent="0">
              <a:buNone/>
              <a:defRPr sz="2100" b="1"/>
            </a:lvl7pPr>
            <a:lvl8pPr marL="4269654" indent="0">
              <a:buNone/>
              <a:defRPr sz="2100" b="1"/>
            </a:lvl8pPr>
            <a:lvl9pPr marL="4879604" indent="0">
              <a:buNone/>
              <a:defRPr sz="21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8207" y="2175378"/>
            <a:ext cx="5393244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D7CA4-4441-4BE1-9EB8-06D02D25AF47}" type="datetime1">
              <a:rPr lang="ko-KR" altLang="en-US" smtClean="0"/>
              <a:t>2020. 6. 14.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9888-E48D-4917-A6F4-D10CD61FC05F}" type="datetime1">
              <a:rPr lang="ko-KR" altLang="en-US" smtClean="0"/>
              <a:t>2020. 6. 14.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D6DF8-5918-4599-BDE6-77A6DD63F80D}" type="datetime1">
              <a:rPr lang="ko-KR" altLang="en-US" smtClean="0"/>
              <a:t>2020. 6. 14.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0078" y="273112"/>
            <a:ext cx="4014218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70458" y="273114"/>
            <a:ext cx="6820991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10078" y="1435434"/>
            <a:ext cx="4014218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951" indent="0">
              <a:buNone/>
              <a:defRPr sz="1600"/>
            </a:lvl2pPr>
            <a:lvl3pPr marL="1219901" indent="0">
              <a:buNone/>
              <a:defRPr sz="1300"/>
            </a:lvl3pPr>
            <a:lvl4pPr marL="1829852" indent="0">
              <a:buNone/>
              <a:defRPr sz="1200"/>
            </a:lvl4pPr>
            <a:lvl5pPr marL="2439802" indent="0">
              <a:buNone/>
              <a:defRPr sz="1200"/>
            </a:lvl5pPr>
            <a:lvl6pPr marL="3049753" indent="0">
              <a:buNone/>
              <a:defRPr sz="1200"/>
            </a:lvl6pPr>
            <a:lvl7pPr marL="3659703" indent="0">
              <a:buNone/>
              <a:defRPr sz="1200"/>
            </a:lvl7pPr>
            <a:lvl8pPr marL="4269654" indent="0">
              <a:buNone/>
              <a:defRPr sz="1200"/>
            </a:lvl8pPr>
            <a:lvl9pPr marL="4879604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E798-6C13-4B49-A596-FC76D7A8147A}" type="datetime1">
              <a:rPr lang="ko-KR" altLang="en-US" smtClean="0"/>
              <a:t>2020. 6. 14.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1584" y="4801712"/>
            <a:ext cx="7320915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91584" y="612916"/>
            <a:ext cx="7320915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951" indent="0">
              <a:buNone/>
              <a:defRPr sz="3700"/>
            </a:lvl2pPr>
            <a:lvl3pPr marL="1219901" indent="0">
              <a:buNone/>
              <a:defRPr sz="3200"/>
            </a:lvl3pPr>
            <a:lvl4pPr marL="1829852" indent="0">
              <a:buNone/>
              <a:defRPr sz="2700"/>
            </a:lvl4pPr>
            <a:lvl5pPr marL="2439802" indent="0">
              <a:buNone/>
              <a:defRPr sz="2700"/>
            </a:lvl5pPr>
            <a:lvl6pPr marL="3049753" indent="0">
              <a:buNone/>
              <a:defRPr sz="2700"/>
            </a:lvl6pPr>
            <a:lvl7pPr marL="3659703" indent="0">
              <a:buNone/>
              <a:defRPr sz="2700"/>
            </a:lvl7pPr>
            <a:lvl8pPr marL="4269654" indent="0">
              <a:buNone/>
              <a:defRPr sz="2700"/>
            </a:lvl8pPr>
            <a:lvl9pPr marL="4879604" indent="0">
              <a:buNone/>
              <a:defRPr sz="27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91584" y="5368581"/>
            <a:ext cx="7320915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951" indent="0">
              <a:buNone/>
              <a:defRPr sz="1600"/>
            </a:lvl2pPr>
            <a:lvl3pPr marL="1219901" indent="0">
              <a:buNone/>
              <a:defRPr sz="1300"/>
            </a:lvl3pPr>
            <a:lvl4pPr marL="1829852" indent="0">
              <a:buNone/>
              <a:defRPr sz="1200"/>
            </a:lvl4pPr>
            <a:lvl5pPr marL="2439802" indent="0">
              <a:buNone/>
              <a:defRPr sz="1200"/>
            </a:lvl5pPr>
            <a:lvl6pPr marL="3049753" indent="0">
              <a:buNone/>
              <a:defRPr sz="1200"/>
            </a:lvl6pPr>
            <a:lvl7pPr marL="3659703" indent="0">
              <a:buNone/>
              <a:defRPr sz="1200"/>
            </a:lvl7pPr>
            <a:lvl8pPr marL="4269654" indent="0">
              <a:buNone/>
              <a:defRPr sz="1200"/>
            </a:lvl8pPr>
            <a:lvl9pPr marL="4879604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EF16-9402-41F5-B34F-09885DAAADE1}" type="datetime1">
              <a:rPr lang="ko-KR" altLang="en-US" smtClean="0"/>
              <a:t>2020. 6. 14.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10076" y="274702"/>
            <a:ext cx="10981373" cy="1143265"/>
          </a:xfrm>
          <a:prstGeom prst="rect">
            <a:avLst/>
          </a:prstGeom>
        </p:spPr>
        <p:txBody>
          <a:bodyPr vert="horz" lIns="121990" tIns="60995" rIns="121990" bIns="6099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0076" y="1600572"/>
            <a:ext cx="10981373" cy="4527011"/>
          </a:xfrm>
          <a:prstGeom prst="rect">
            <a:avLst/>
          </a:prstGeom>
        </p:spPr>
        <p:txBody>
          <a:bodyPr vert="horz" lIns="121990" tIns="60995" rIns="121990" bIns="6099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10076" y="6357822"/>
            <a:ext cx="2847023" cy="365210"/>
          </a:xfrm>
          <a:prstGeom prst="rect">
            <a:avLst/>
          </a:prstGeom>
        </p:spPr>
        <p:txBody>
          <a:bodyPr vert="horz" lIns="121990" tIns="60995" rIns="121990" bIns="60995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A94F7-DC5D-45A0-BB09-E314FC0A79AD}" type="datetime1">
              <a:rPr lang="ko-KR" altLang="en-US" smtClean="0"/>
              <a:t>2020. 6. 14.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8855" y="6357822"/>
            <a:ext cx="3863816" cy="365210"/>
          </a:xfrm>
          <a:prstGeom prst="rect">
            <a:avLst/>
          </a:prstGeom>
        </p:spPr>
        <p:txBody>
          <a:bodyPr vert="horz" lIns="121990" tIns="60995" rIns="121990" bIns="60995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44426" y="6357822"/>
            <a:ext cx="2847023" cy="365210"/>
          </a:xfrm>
          <a:prstGeom prst="rect">
            <a:avLst/>
          </a:prstGeom>
        </p:spPr>
        <p:txBody>
          <a:bodyPr vert="horz" lIns="121990" tIns="60995" rIns="121990" bIns="60995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hdr="0" ftr="0" dt="0"/>
  <p:txStyles>
    <p:titleStyle>
      <a:lvl1pPr algn="ctr" defTabSz="1219901" rtl="0" eaLnBrk="1" latinLnBrk="1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463" indent="-457463" algn="l" defTabSz="1219901" rtl="0" eaLnBrk="1" latinLnBrk="1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1170" indent="-381219" algn="l" defTabSz="1219901" rtl="0" eaLnBrk="1" latinLnBrk="1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876" indent="-304975" algn="l" defTabSz="1219901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827" indent="-304975" algn="l" defTabSz="1219901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4777" indent="-304975" algn="l" defTabSz="1219901" rtl="0" eaLnBrk="1" latinLnBrk="1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4728" indent="-304975" algn="l" defTabSz="1219901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4678" indent="-304975" algn="l" defTabSz="1219901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4629" indent="-304975" algn="l" defTabSz="1219901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4579" indent="-304975" algn="l" defTabSz="1219901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90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951" algn="l" defTabSz="121990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901" algn="l" defTabSz="121990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852" algn="l" defTabSz="121990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802" algn="l" defTabSz="121990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9753" algn="l" defTabSz="121990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9703" algn="l" defTabSz="121990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9654" algn="l" defTabSz="121990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9604" algn="l" defTabSz="121990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EAC8A2-EC52-6E41-A254-B6D5F3BFCA76}"/>
              </a:ext>
            </a:extLst>
          </p:cNvPr>
          <p:cNvGrpSpPr/>
          <p:nvPr/>
        </p:nvGrpSpPr>
        <p:grpSpPr>
          <a:xfrm>
            <a:off x="4516586" y="1125538"/>
            <a:ext cx="2794878" cy="4953383"/>
            <a:chOff x="4516586" y="1125538"/>
            <a:chExt cx="2794878" cy="4953383"/>
          </a:xfrm>
        </p:grpSpPr>
        <p:pic>
          <p:nvPicPr>
            <p:cNvPr id="5" name="그림 4" descr="모니터, 스크린샷, 앉아있는, 컴퓨터이(가) 표시된 사진&#10;&#10;자동 생성된 설명">
              <a:extLst>
                <a:ext uri="{FF2B5EF4-FFF2-40B4-BE49-F238E27FC236}">
                  <a16:creationId xmlns:a16="http://schemas.microsoft.com/office/drawing/2014/main" id="{9D75F6DE-6A9F-4E32-B5A2-42B585C01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6586" y="1125538"/>
              <a:ext cx="2794878" cy="4953383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92636F6-8C09-794D-B093-F54CE2790713}"/>
                </a:ext>
              </a:extLst>
            </p:cNvPr>
            <p:cNvGrpSpPr/>
            <p:nvPr/>
          </p:nvGrpSpPr>
          <p:grpSpPr>
            <a:xfrm>
              <a:off x="4649378" y="1615944"/>
              <a:ext cx="2529294" cy="3972569"/>
              <a:chOff x="8744426" y="1615944"/>
              <a:chExt cx="2529294" cy="3972569"/>
            </a:xfrm>
          </p:grpSpPr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228" b="17094"/>
              <a:stretch/>
            </p:blipFill>
            <p:spPr bwMode="auto">
              <a:xfrm>
                <a:off x="8744426" y="1615944"/>
                <a:ext cx="2529294" cy="39725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0450" y="5112841"/>
                <a:ext cx="1944216" cy="126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직사각형 7"/>
              <p:cNvSpPr/>
              <p:nvPr/>
            </p:nvSpPr>
            <p:spPr>
              <a:xfrm rot="20692502">
                <a:off x="9496950" y="2618141"/>
                <a:ext cx="1192465" cy="12027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87737-1802-4468-A8B5-B05760A1587E}"/>
                  </a:ext>
                </a:extLst>
              </p:cNvPr>
              <p:cNvSpPr txBox="1"/>
              <p:nvPr/>
            </p:nvSpPr>
            <p:spPr>
              <a:xfrm rot="20701320">
                <a:off x="9258062" y="2569867"/>
                <a:ext cx="1549058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500" b="1" spc="-15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r>
                  <a:rPr lang="ko-KR" altLang="en-US" b="1" spc="-1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스마트</a:t>
                </a:r>
                <a:endParaRPr lang="en-US" altLang="ko-KR" b="1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  <a:p>
                <a:pPr algn="ctr"/>
                <a:r>
                  <a:rPr lang="ko-KR" altLang="en-US" b="1" spc="-1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출석확인</a:t>
                </a:r>
                <a:endParaRPr lang="en-US" altLang="ko-KR" b="1" spc="-1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  <a:p>
                <a:pPr algn="ctr"/>
                <a:r>
                  <a:rPr lang="ko-KR" altLang="en-US" b="1" spc="-1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시스템</a:t>
                </a: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5164658" y="507407"/>
            <a:ext cx="5534481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시작화면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2083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83072" y="246808"/>
            <a:ext cx="3529247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학생</a:t>
            </a:r>
            <a:r>
              <a:rPr lang="en-US" altLang="ko-KR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교수 로그인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DC2A285-9E55-724E-B57E-E1421FC613D4}"/>
              </a:ext>
            </a:extLst>
          </p:cNvPr>
          <p:cNvGrpSpPr/>
          <p:nvPr/>
        </p:nvGrpSpPr>
        <p:grpSpPr>
          <a:xfrm>
            <a:off x="3364458" y="1269554"/>
            <a:ext cx="2794878" cy="4953383"/>
            <a:chOff x="3364458" y="1269554"/>
            <a:chExt cx="2794878" cy="4953383"/>
          </a:xfrm>
        </p:grpSpPr>
        <p:pic>
          <p:nvPicPr>
            <p:cNvPr id="66" name="그림 65" descr="모니터, 스크린샷, 앉아있는, 컴퓨터이(가) 표시된 사진&#10;&#10;자동 생성된 설명">
              <a:extLst>
                <a:ext uri="{FF2B5EF4-FFF2-40B4-BE49-F238E27FC236}">
                  <a16:creationId xmlns:a16="http://schemas.microsoft.com/office/drawing/2014/main" id="{9D75F6DE-6A9F-4E32-B5A2-42B585C01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4458" y="1269554"/>
              <a:ext cx="2794878" cy="4953383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2AA8D1A-7154-4FE3-9575-74D409916D97}"/>
                </a:ext>
              </a:extLst>
            </p:cNvPr>
            <p:cNvSpPr/>
            <p:nvPr/>
          </p:nvSpPr>
          <p:spPr>
            <a:xfrm>
              <a:off x="3577616" y="1718817"/>
              <a:ext cx="2368562" cy="39814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8" name="Picture 2" descr="C:\Users\joohie\Downloads\UI_01\re0500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3072" y="2238645"/>
              <a:ext cx="1944216" cy="543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6689375-B84F-484C-87F4-B98EF0345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658" t="29641" r="14320" b="51860"/>
            <a:stretch/>
          </p:blipFill>
          <p:spPr>
            <a:xfrm>
              <a:off x="3585339" y="3058604"/>
              <a:ext cx="2357973" cy="803238"/>
            </a:xfrm>
            <a:prstGeom prst="rect">
              <a:avLst/>
            </a:prstGeom>
          </p:spPr>
        </p:pic>
        <p:sp>
          <p:nvSpPr>
            <p:cNvPr id="70" name="직사각형 69"/>
            <p:cNvSpPr/>
            <p:nvPr/>
          </p:nvSpPr>
          <p:spPr>
            <a:xfrm>
              <a:off x="3675296" y="4102132"/>
              <a:ext cx="2124000" cy="28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로그인</a:t>
              </a:r>
              <a:endPara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508474" y="3789834"/>
              <a:ext cx="223224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err="1">
                  <a:solidFill>
                    <a:srgbClr val="FF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ID,Password</a:t>
              </a:r>
              <a:r>
                <a:rPr lang="en-US" altLang="ko-KR" sz="1000" dirty="0">
                  <a:solidFill>
                    <a:srgbClr val="FF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000" dirty="0">
                  <a:solidFill>
                    <a:srgbClr val="FF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 </a:t>
              </a:r>
              <a:r>
                <a:rPr lang="ko-KR" altLang="en-US" sz="1000" dirty="0" err="1">
                  <a:solidFill>
                    <a:srgbClr val="FF000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다시확인주세요</a:t>
              </a:r>
              <a:endParaRPr lang="ko-KR" altLang="en-US" sz="1000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pic>
        <p:nvPicPr>
          <p:cNvPr id="80" name="그림 79" descr="모니터, 스크린샷, 앉아있는, 컴퓨터이(가) 표시된 사진&#10;&#10;자동 생성된 설명">
            <a:extLst>
              <a:ext uri="{FF2B5EF4-FFF2-40B4-BE49-F238E27FC236}">
                <a16:creationId xmlns:a16="http://schemas.microsoft.com/office/drawing/2014/main" id="{9D75F6DE-6A9F-4E32-B5A2-42B585C01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86" y="1269554"/>
            <a:ext cx="2794878" cy="4953383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02AA8D1A-7154-4FE3-9575-74D409916D97}"/>
              </a:ext>
            </a:extLst>
          </p:cNvPr>
          <p:cNvSpPr/>
          <p:nvPr/>
        </p:nvSpPr>
        <p:spPr>
          <a:xfrm>
            <a:off x="6529944" y="1718817"/>
            <a:ext cx="2368562" cy="39814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Picture 4" descr="C:\Users\joohie\Downloads\re05000-removebg-previe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184" y="2221427"/>
            <a:ext cx="1944000" cy="54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직사각형 88"/>
          <p:cNvSpPr/>
          <p:nvPr/>
        </p:nvSpPr>
        <p:spPr>
          <a:xfrm>
            <a:off x="6676826" y="3958116"/>
            <a:ext cx="2124000" cy="28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로그인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6529944" y="3141762"/>
            <a:ext cx="2368562" cy="122413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6892850" y="3213770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로그인실패</a:t>
            </a:r>
            <a:endParaRPr lang="ko-KR" altLang="en-US" sz="1600" b="1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604818" y="3631010"/>
            <a:ext cx="2232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아이디</a:t>
            </a:r>
            <a:r>
              <a:rPr lang="en-US" altLang="ko-KR" sz="9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9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비밀번호가 일치하지 않습니다</a:t>
            </a:r>
            <a:r>
              <a:rPr lang="en-US" altLang="ko-KR" sz="9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9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108874" y="3909389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확인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372570" y="662377"/>
            <a:ext cx="994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방법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7131396" y="685050"/>
            <a:ext cx="97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방법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93050" y="246808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제스쳐로</a:t>
            </a:r>
            <a:r>
              <a:rPr lang="ko-KR" altLang="en-US" dirty="0"/>
              <a:t> </a:t>
            </a:r>
            <a:r>
              <a:rPr lang="ko-KR" altLang="en-US" dirty="0" err="1"/>
              <a:t>뒤로가기</a:t>
            </a:r>
            <a:endParaRPr lang="ko-KR" altLang="en-US" dirty="0"/>
          </a:p>
        </p:txBody>
      </p:sp>
      <p:pic>
        <p:nvPicPr>
          <p:cNvPr id="95" name="그림 94" descr="모니터, 스크린샷, 앉아있는, 컴퓨터이(가) 표시된 사진&#10;&#10;자동 생성된 설명">
            <a:extLst>
              <a:ext uri="{FF2B5EF4-FFF2-40B4-BE49-F238E27FC236}">
                <a16:creationId xmlns:a16="http://schemas.microsoft.com/office/drawing/2014/main" id="{9D75F6DE-6A9F-4E32-B5A2-42B585C01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556" y="1197546"/>
            <a:ext cx="2794878" cy="4953383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02AA8D1A-7154-4FE3-9575-74D409916D97}"/>
              </a:ext>
            </a:extLst>
          </p:cNvPr>
          <p:cNvSpPr/>
          <p:nvPr/>
        </p:nvSpPr>
        <p:spPr>
          <a:xfrm>
            <a:off x="9567714" y="1646809"/>
            <a:ext cx="2368562" cy="398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Picture 2" descr="C:\Users\joohie\Downloads\UI_01\re05000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5"/>
          <a:stretch/>
        </p:blipFill>
        <p:spPr bwMode="auto">
          <a:xfrm>
            <a:off x="10421242" y="2823526"/>
            <a:ext cx="700662" cy="67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/>
          <p:cNvSpPr txBox="1"/>
          <p:nvPr/>
        </p:nvSpPr>
        <p:spPr>
          <a:xfrm>
            <a:off x="9917186" y="3667304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로그인성공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635871" y="4119677"/>
            <a:ext cx="2232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잠시만 기다려 주세요</a:t>
            </a:r>
            <a:r>
              <a:rPr lang="en-US" altLang="ko-KR" sz="10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1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4" name="그림 33" descr="모니터, 스크린샷, 앉아있는, 컴퓨터이(가) 표시된 사진&#10;&#10;자동 생성된 설명">
            <a:extLst>
              <a:ext uri="{FF2B5EF4-FFF2-40B4-BE49-F238E27FC236}">
                <a16:creationId xmlns:a16="http://schemas.microsoft.com/office/drawing/2014/main" id="{9D75F6DE-6A9F-4E32-B5A2-42B585C01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14" y="1269554"/>
            <a:ext cx="2794878" cy="495338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2AA8D1A-7154-4FE3-9575-74D409916D97}"/>
              </a:ext>
            </a:extLst>
          </p:cNvPr>
          <p:cNvSpPr/>
          <p:nvPr/>
        </p:nvSpPr>
        <p:spPr>
          <a:xfrm>
            <a:off x="481272" y="1718817"/>
            <a:ext cx="2368562" cy="398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2" descr="C:\Users\joohie\Downloads\UI_01\re050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28" y="2238645"/>
            <a:ext cx="1944216" cy="54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6689375-B84F-484C-87F4-B98EF03456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58" t="29641" r="14320" b="51860"/>
          <a:stretch/>
        </p:blipFill>
        <p:spPr>
          <a:xfrm>
            <a:off x="488995" y="3058604"/>
            <a:ext cx="2357973" cy="803238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78952" y="3958084"/>
            <a:ext cx="2124000" cy="28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로그인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10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57564" y="567377"/>
            <a:ext cx="6646064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학생시간표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8" name="그림 7" descr="모니터, 스크린샷, 앉아있는, 컴퓨터이(가) 표시된 사진&#10;&#10;자동 생성된 설명">
            <a:extLst>
              <a:ext uri="{FF2B5EF4-FFF2-40B4-BE49-F238E27FC236}">
                <a16:creationId xmlns:a16="http://schemas.microsoft.com/office/drawing/2014/main" id="{9D75F6DE-6A9F-4E32-B5A2-42B585C01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4" y="1325563"/>
            <a:ext cx="2794878" cy="49533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53B692-62F6-4D7F-923B-5127D658AEEF}"/>
              </a:ext>
            </a:extLst>
          </p:cNvPr>
          <p:cNvSpPr/>
          <p:nvPr/>
        </p:nvSpPr>
        <p:spPr>
          <a:xfrm>
            <a:off x="854018" y="1774825"/>
            <a:ext cx="2357974" cy="398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5D8E66-7E2F-4322-8B09-815391C62F2C}"/>
              </a:ext>
            </a:extLst>
          </p:cNvPr>
          <p:cNvSpPr/>
          <p:nvPr/>
        </p:nvSpPr>
        <p:spPr>
          <a:xfrm>
            <a:off x="844178" y="1774825"/>
            <a:ext cx="2358000" cy="373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김민주 </a:t>
            </a:r>
            <a:r>
              <a:rPr lang="en-US" altLang="ko-KR" sz="11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20171733</a:t>
            </a:r>
            <a:endParaRPr lang="ko-KR" altLang="en-US" sz="11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53B692-62F6-4D7F-923B-5127D658AEEF}"/>
              </a:ext>
            </a:extLst>
          </p:cNvPr>
          <p:cNvSpPr/>
          <p:nvPr/>
        </p:nvSpPr>
        <p:spPr>
          <a:xfrm>
            <a:off x="3627786" y="1634289"/>
            <a:ext cx="652810" cy="398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16186" y="2133650"/>
            <a:ext cx="235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2020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년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학기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2490" y="1783514"/>
            <a:ext cx="504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스크롤</a:t>
            </a:r>
            <a:endParaRPr lang="en-US" altLang="ko-KR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916186" y="2470201"/>
            <a:ext cx="2213984" cy="743569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캡스톤</a:t>
            </a:r>
            <a:r>
              <a:rPr lang="ko-KR" altLang="en-US" sz="14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디자인</a:t>
            </a:r>
            <a:r>
              <a:rPr lang="en-US" altLang="ko-KR" sz="14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Ⅰ</a:t>
            </a: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이시웅</a:t>
            </a:r>
            <a:endParaRPr lang="en-US" altLang="ko-KR" sz="11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월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1,2 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토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1,2,3,4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16186" y="3285778"/>
            <a:ext cx="2213984" cy="743569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 b="1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무선응용공학</a:t>
            </a:r>
            <a:endParaRPr lang="en-US" altLang="ko-KR" sz="1400" b="1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1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표성민</a:t>
            </a:r>
            <a:endParaRPr lang="en-US" altLang="ko-KR" sz="11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월 </a:t>
            </a:r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6,7,8,9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34450" y="4126385"/>
            <a:ext cx="2213984" cy="743569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 b="1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생활과 법률</a:t>
            </a:r>
            <a:endParaRPr lang="en-US" altLang="ko-KR" sz="1400" b="1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1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홍진희</a:t>
            </a:r>
            <a:endParaRPr lang="en-US" altLang="ko-KR" sz="11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화 </a:t>
            </a:r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2,3,4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34450" y="4990481"/>
            <a:ext cx="2213984" cy="743569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400" b="1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글쓰기</a:t>
            </a:r>
            <a:endParaRPr lang="en-US" altLang="ko-KR" sz="1400" b="1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1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김덕신</a:t>
            </a:r>
            <a:endParaRPr lang="en-US" altLang="ko-KR" sz="11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수 </a:t>
            </a:r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2,3</a:t>
            </a:r>
            <a:r>
              <a: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1050" dirty="0">
              <a:solidFill>
                <a:prstClr val="black">
                  <a:lumMod val="50000"/>
                  <a:lumOff val="50000"/>
                </a:prst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1" name="그림 20" descr="모니터, 스크린샷, 앉아있는, 컴퓨터이(가) 표시된 사진&#10;&#10;자동 생성된 설명">
            <a:extLst>
              <a:ext uri="{FF2B5EF4-FFF2-40B4-BE49-F238E27FC236}">
                <a16:creationId xmlns:a16="http://schemas.microsoft.com/office/drawing/2014/main" id="{9D75F6DE-6A9F-4E32-B5A2-42B585C01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380" y="1341562"/>
            <a:ext cx="2794878" cy="495338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53B692-62F6-4D7F-923B-5127D658AEEF}"/>
              </a:ext>
            </a:extLst>
          </p:cNvPr>
          <p:cNvSpPr/>
          <p:nvPr/>
        </p:nvSpPr>
        <p:spPr>
          <a:xfrm>
            <a:off x="7996244" y="1790824"/>
            <a:ext cx="2357974" cy="398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5D8E66-7E2F-4322-8B09-815391C62F2C}"/>
              </a:ext>
            </a:extLst>
          </p:cNvPr>
          <p:cNvSpPr/>
          <p:nvPr/>
        </p:nvSpPr>
        <p:spPr>
          <a:xfrm>
            <a:off x="7991234" y="1759656"/>
            <a:ext cx="2358000" cy="373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무선응용공학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256178"/>
              </p:ext>
            </p:extLst>
          </p:nvPr>
        </p:nvGraphicFramePr>
        <p:xfrm>
          <a:off x="8044978" y="2190489"/>
          <a:ext cx="2232248" cy="3624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출석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X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1357346" y="1739636"/>
            <a:ext cx="576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스크롤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319645" y="719776"/>
            <a:ext cx="2541608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과목 출석현황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7052BA-0D65-1C4E-A807-6A3FCADD4AD3}"/>
              </a:ext>
            </a:extLst>
          </p:cNvPr>
          <p:cNvGrpSpPr/>
          <p:nvPr/>
        </p:nvGrpSpPr>
        <p:grpSpPr>
          <a:xfrm>
            <a:off x="4241988" y="1341562"/>
            <a:ext cx="2794878" cy="4953383"/>
            <a:chOff x="4241988" y="1341562"/>
            <a:chExt cx="2794878" cy="4953383"/>
          </a:xfrm>
        </p:grpSpPr>
        <p:pic>
          <p:nvPicPr>
            <p:cNvPr id="40" name="그림 39" descr="모니터, 스크린샷, 앉아있는, 컴퓨터이(가) 표시된 사진&#10;&#10;자동 생성된 설명">
              <a:extLst>
                <a:ext uri="{FF2B5EF4-FFF2-40B4-BE49-F238E27FC236}">
                  <a16:creationId xmlns:a16="http://schemas.microsoft.com/office/drawing/2014/main" id="{9D75F6DE-6A9F-4E32-B5A2-42B585C01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1988" y="1341562"/>
              <a:ext cx="2794878" cy="4953383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E53B692-62F6-4D7F-923B-5127D658AEEF}"/>
                </a:ext>
              </a:extLst>
            </p:cNvPr>
            <p:cNvSpPr/>
            <p:nvPr/>
          </p:nvSpPr>
          <p:spPr>
            <a:xfrm>
              <a:off x="4467852" y="1790824"/>
              <a:ext cx="2357974" cy="39814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무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25D8E66-7E2F-4322-8B09-815391C62F2C}"/>
                </a:ext>
              </a:extLst>
            </p:cNvPr>
            <p:cNvSpPr/>
            <p:nvPr/>
          </p:nvSpPr>
          <p:spPr>
            <a:xfrm>
              <a:off x="4458012" y="1790824"/>
              <a:ext cx="2358000" cy="3733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김민주 </a:t>
              </a:r>
              <a:r>
                <a:rPr lang="en-US" altLang="ko-KR" sz="11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20171733</a:t>
              </a:r>
              <a:endParaRPr lang="ko-KR" altLang="en-US" sz="11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530020" y="2133650"/>
              <a:ext cx="235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2020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년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학기</a:t>
              </a: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4530020" y="2486200"/>
              <a:ext cx="2213984" cy="743569"/>
            </a:xfrm>
            <a:prstGeom prst="round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 err="1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캡스톤</a:t>
              </a:r>
              <a:r>
                <a:rPr lang="ko-KR" altLang="en-US" sz="14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디자인</a:t>
              </a:r>
              <a:r>
                <a:rPr lang="en-US" altLang="ko-KR" sz="14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Ⅰ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 err="1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이시웅</a:t>
              </a:r>
              <a:endParaRPr lang="en-US" altLang="ko-KR" sz="11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월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1,2 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토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1,2,3,4</a:t>
              </a: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4530020" y="3301777"/>
              <a:ext cx="2213984" cy="7435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ko-KR" altLang="en-US" sz="1400" b="1" dirty="0">
                  <a:solidFill>
                    <a:prstClr val="black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무선응용공학</a:t>
              </a:r>
              <a:endParaRPr lang="en-US" altLang="ko-KR" sz="1400" b="1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lvl="0">
                <a:lnSpc>
                  <a:spcPct val="150000"/>
                </a:lnSpc>
              </a:pPr>
              <a:r>
                <a:rPr lang="ko-KR" altLang="en-US" sz="1100" dirty="0">
                  <a:solidFill>
                    <a:prstClr val="black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표성민</a:t>
              </a:r>
              <a:endParaRPr lang="en-US" altLang="ko-KR" sz="11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lvl="0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월 </a:t>
              </a:r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6,7,8,9</a:t>
              </a: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4548284" y="4142384"/>
              <a:ext cx="2213984" cy="743569"/>
            </a:xfrm>
            <a:prstGeom prst="round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ko-KR" altLang="en-US" sz="1400" b="1" dirty="0">
                  <a:solidFill>
                    <a:prstClr val="black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생활과 법률</a:t>
              </a:r>
              <a:endParaRPr lang="en-US" altLang="ko-KR" sz="1400" b="1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lvl="0">
                <a:lnSpc>
                  <a:spcPct val="150000"/>
                </a:lnSpc>
              </a:pPr>
              <a:r>
                <a:rPr lang="ko-KR" altLang="en-US" sz="1100" dirty="0">
                  <a:solidFill>
                    <a:prstClr val="black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홍진희</a:t>
              </a:r>
              <a:endParaRPr lang="en-US" altLang="ko-KR" sz="11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lvl="0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화 </a:t>
              </a:r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2,3,4</a:t>
              </a: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4548284" y="5006480"/>
              <a:ext cx="2213984" cy="743569"/>
            </a:xfrm>
            <a:prstGeom prst="round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ko-KR" altLang="en-US" sz="1400" b="1" dirty="0">
                  <a:solidFill>
                    <a:prstClr val="black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글쓰기</a:t>
              </a:r>
              <a:endParaRPr lang="en-US" altLang="ko-KR" sz="1400" b="1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lvl="0">
                <a:lnSpc>
                  <a:spcPct val="150000"/>
                </a:lnSpc>
              </a:pPr>
              <a:r>
                <a:rPr lang="ko-KR" altLang="en-US" sz="1100" dirty="0">
                  <a:solidFill>
                    <a:prstClr val="black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김덕신</a:t>
              </a:r>
              <a:endParaRPr lang="en-US" altLang="ko-KR" sz="1100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lvl="0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수 </a:t>
              </a:r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2,3</a:t>
              </a: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759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28" name="그림 27" descr="모니터, 스크린샷, 앉아있는, 컴퓨터이(가) 표시된 사진&#10;&#10;자동 생성된 설명">
            <a:extLst>
              <a:ext uri="{FF2B5EF4-FFF2-40B4-BE49-F238E27FC236}">
                <a16:creationId xmlns:a16="http://schemas.microsoft.com/office/drawing/2014/main" id="{9D75F6DE-6A9F-4E32-B5A2-42B585C01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2" y="1341562"/>
            <a:ext cx="2794878" cy="495338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AA8D1A-7154-4FE3-9575-74D409916D97}"/>
              </a:ext>
            </a:extLst>
          </p:cNvPr>
          <p:cNvSpPr/>
          <p:nvPr/>
        </p:nvSpPr>
        <p:spPr>
          <a:xfrm>
            <a:off x="350690" y="1790825"/>
            <a:ext cx="2368562" cy="398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25D8E66-7E2F-4322-8B09-815391C62F2C}"/>
              </a:ext>
            </a:extLst>
          </p:cNvPr>
          <p:cNvSpPr/>
          <p:nvPr/>
        </p:nvSpPr>
        <p:spPr>
          <a:xfrm>
            <a:off x="346971" y="1790825"/>
            <a:ext cx="2376000" cy="373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이시웅</a:t>
            </a:r>
            <a:endParaRPr lang="ko-KR" altLang="en-US" sz="11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05534" y="3873879"/>
            <a:ext cx="2088231" cy="8431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자리확인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97572" y="2853730"/>
            <a:ext cx="2088231" cy="8431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출석확인</a:t>
            </a:r>
          </a:p>
        </p:txBody>
      </p:sp>
      <p:pic>
        <p:nvPicPr>
          <p:cNvPr id="36" name="Picture 2" descr="C:\Users\joohie\Downloads\UI_05\re09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45" y="5530006"/>
            <a:ext cx="2235408" cy="19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 descr="모니터, 스크린샷, 앉아있는, 컴퓨터이(가) 표시된 사진&#10;&#10;자동 생성된 설명">
            <a:extLst>
              <a:ext uri="{FF2B5EF4-FFF2-40B4-BE49-F238E27FC236}">
                <a16:creationId xmlns:a16="http://schemas.microsoft.com/office/drawing/2014/main" id="{9D75F6DE-6A9F-4E32-B5A2-42B585C01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26" y="1341562"/>
            <a:ext cx="2794878" cy="495338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AA8D1A-7154-4FE3-9575-74D409916D97}"/>
              </a:ext>
            </a:extLst>
          </p:cNvPr>
          <p:cNvSpPr/>
          <p:nvPr/>
        </p:nvSpPr>
        <p:spPr>
          <a:xfrm>
            <a:off x="3289584" y="1790825"/>
            <a:ext cx="2368562" cy="398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25D8E66-7E2F-4322-8B09-815391C62F2C}"/>
              </a:ext>
            </a:extLst>
          </p:cNvPr>
          <p:cNvSpPr/>
          <p:nvPr/>
        </p:nvSpPr>
        <p:spPr>
          <a:xfrm>
            <a:off x="3285865" y="1790825"/>
            <a:ext cx="2376000" cy="373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이시웅</a:t>
            </a:r>
            <a:endParaRPr lang="ko-KR" altLang="en-US" sz="11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3444428" y="3873879"/>
            <a:ext cx="2088231" cy="84319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자리확인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3436466" y="2853730"/>
            <a:ext cx="2088231" cy="8431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출석확인</a:t>
            </a:r>
          </a:p>
        </p:txBody>
      </p:sp>
      <p:pic>
        <p:nvPicPr>
          <p:cNvPr id="51" name="Picture 2" descr="C:\Users\joohie\Downloads\UI_05\re09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739" y="5530006"/>
            <a:ext cx="2235408" cy="19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그림 88" descr="모니터, 스크린샷, 앉아있는, 컴퓨터이(가) 표시된 사진&#10;&#10;자동 생성된 설명">
            <a:extLst>
              <a:ext uri="{FF2B5EF4-FFF2-40B4-BE49-F238E27FC236}">
                <a16:creationId xmlns:a16="http://schemas.microsoft.com/office/drawing/2014/main" id="{9D75F6DE-6A9F-4E32-B5A2-42B585C01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11207" y="1198414"/>
            <a:ext cx="2794878" cy="4953383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AA8D1A-7154-4FE3-9575-74D409916D97}"/>
              </a:ext>
            </a:extLst>
          </p:cNvPr>
          <p:cNvSpPr/>
          <p:nvPr/>
        </p:nvSpPr>
        <p:spPr>
          <a:xfrm rot="5400000">
            <a:off x="7624365" y="1687432"/>
            <a:ext cx="2368562" cy="398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Picture 2" descr="C:\Users\joohie\Downloads\UI_01\re0500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5"/>
          <a:stretch/>
        </p:blipFill>
        <p:spPr bwMode="auto">
          <a:xfrm>
            <a:off x="8496444" y="3213770"/>
            <a:ext cx="700662" cy="67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/>
          <p:cNvSpPr txBox="1"/>
          <p:nvPr/>
        </p:nvSpPr>
        <p:spPr>
          <a:xfrm>
            <a:off x="7018777" y="3955336"/>
            <a:ext cx="3834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영상처리 자리를 확인 중 입니다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66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00162" y="261442"/>
            <a:ext cx="10657184" cy="6099050"/>
            <a:chOff x="1852290" y="1047904"/>
            <a:chExt cx="8784976" cy="4956802"/>
          </a:xfrm>
        </p:grpSpPr>
        <p:pic>
          <p:nvPicPr>
            <p:cNvPr id="89" name="그림 88" descr="모니터, 스크린샷, 앉아있는, 컴퓨터이(가) 표시된 사진&#10;&#10;자동 생성된 설명">
              <a:extLst>
                <a:ext uri="{FF2B5EF4-FFF2-40B4-BE49-F238E27FC236}">
                  <a16:creationId xmlns:a16="http://schemas.microsoft.com/office/drawing/2014/main" id="{9D75F6DE-6A9F-4E32-B5A2-42B585C01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766377" y="-866183"/>
              <a:ext cx="4956802" cy="8784976"/>
            </a:xfrm>
            <a:prstGeom prst="rect">
              <a:avLst/>
            </a:prstGeom>
          </p:spPr>
        </p:pic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2AA8D1A-7154-4FE3-9575-74D409916D97}"/>
                </a:ext>
              </a:extLst>
            </p:cNvPr>
            <p:cNvSpPr/>
            <p:nvPr/>
          </p:nvSpPr>
          <p:spPr>
            <a:xfrm rot="5400000">
              <a:off x="4192549" y="9414"/>
              <a:ext cx="4248472" cy="7056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사각형: 둥근 모서리 3">
            <a:extLst>
              <a:ext uri="{FF2B5EF4-FFF2-40B4-BE49-F238E27FC236}">
                <a16:creationId xmlns:a16="http://schemas.microsoft.com/office/drawing/2014/main" id="{1EB765A5-893F-4B32-87EF-35BE883B609D}"/>
              </a:ext>
            </a:extLst>
          </p:cNvPr>
          <p:cNvSpPr/>
          <p:nvPr/>
        </p:nvSpPr>
        <p:spPr>
          <a:xfrm>
            <a:off x="2500362" y="5546685"/>
            <a:ext cx="7231212" cy="2925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칠판</a:t>
            </a:r>
          </a:p>
        </p:txBody>
      </p:sp>
      <p:sp>
        <p:nvSpPr>
          <p:cNvPr id="20" name="사각형: 둥근 모서리 10">
            <a:extLst>
              <a:ext uri="{FF2B5EF4-FFF2-40B4-BE49-F238E27FC236}">
                <a16:creationId xmlns:a16="http://schemas.microsoft.com/office/drawing/2014/main" id="{FB9B08F9-AACA-4D89-9479-CB8301EF32B9}"/>
              </a:ext>
            </a:extLst>
          </p:cNvPr>
          <p:cNvSpPr/>
          <p:nvPr/>
        </p:nvSpPr>
        <p:spPr>
          <a:xfrm>
            <a:off x="9989194" y="4031829"/>
            <a:ext cx="303099" cy="12701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앞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문</a:t>
            </a:r>
          </a:p>
        </p:txBody>
      </p:sp>
      <p:sp>
        <p:nvSpPr>
          <p:cNvPr id="65" name="사각형: 둥근 모서리 10">
            <a:extLst>
              <a:ext uri="{FF2B5EF4-FFF2-40B4-BE49-F238E27FC236}">
                <a16:creationId xmlns:a16="http://schemas.microsoft.com/office/drawing/2014/main" id="{FB9B08F9-AACA-4D89-9479-CB8301EF32B9}"/>
              </a:ext>
            </a:extLst>
          </p:cNvPr>
          <p:cNvSpPr/>
          <p:nvPr/>
        </p:nvSpPr>
        <p:spPr>
          <a:xfrm>
            <a:off x="9990044" y="999179"/>
            <a:ext cx="303099" cy="12701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뒷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문</a:t>
            </a:r>
          </a:p>
        </p:txBody>
      </p:sp>
      <p:sp>
        <p:nvSpPr>
          <p:cNvPr id="66" name="사각형: 둥근 모서리 10">
            <a:extLst>
              <a:ext uri="{FF2B5EF4-FFF2-40B4-BE49-F238E27FC236}">
                <a16:creationId xmlns:a16="http://schemas.microsoft.com/office/drawing/2014/main" id="{FB9B08F9-AACA-4D89-9479-CB8301EF32B9}"/>
              </a:ext>
            </a:extLst>
          </p:cNvPr>
          <p:cNvSpPr/>
          <p:nvPr/>
        </p:nvSpPr>
        <p:spPr>
          <a:xfrm>
            <a:off x="1924298" y="1197546"/>
            <a:ext cx="303099" cy="41889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창문</a:t>
            </a:r>
            <a:endParaRPr lang="en-US" altLang="ko-KR" sz="18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500362" y="4509914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권주희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3328546" y="4509914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김민주</a:t>
            </a:r>
          </a:p>
        </p:txBody>
      </p:sp>
      <p:sp>
        <p:nvSpPr>
          <p:cNvPr id="73" name="모서리가 둥근 직사각형 72"/>
          <p:cNvSpPr/>
          <p:nvPr/>
        </p:nvSpPr>
        <p:spPr>
          <a:xfrm>
            <a:off x="4372570" y="4509914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김지선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200754" y="4509914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4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6244778" y="4509914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5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7072962" y="4509914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6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8044978" y="4509914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7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8873162" y="4509914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8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2500362" y="3465858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9 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328546" y="3465858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372570" y="3465858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11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5200754" y="3465858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12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6244778" y="3465858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13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7072962" y="3465858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14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8044978" y="3465858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15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8873162" y="3465858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16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2500362" y="1269554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25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3328546" y="1269554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26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4372570" y="1269554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27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5200754" y="1269554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28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6244778" y="1269554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29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7072962" y="1269554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8044978" y="1269554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31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8873162" y="1269554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32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2500362" y="2385738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17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3328546" y="2385738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18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4372570" y="2385738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19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5200754" y="2385738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6244778" y="2385738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7072962" y="2385738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8044978" y="2385738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873162" y="2385738"/>
            <a:ext cx="828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951283" y="765498"/>
            <a:ext cx="235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영상처리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–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화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1,2,3,4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6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10684" y="179693"/>
            <a:ext cx="6934096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학생 수업 별 출석 현황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07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4" name="그림 13" descr="모니터, 스크린샷, 앉아있는, 컴퓨터이(가) 표시된 사진&#10;&#10;자동 생성된 설명">
            <a:extLst>
              <a:ext uri="{FF2B5EF4-FFF2-40B4-BE49-F238E27FC236}">
                <a16:creationId xmlns:a16="http://schemas.microsoft.com/office/drawing/2014/main" id="{9D75F6DE-6A9F-4E32-B5A2-42B585C01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6" y="965523"/>
            <a:ext cx="2794878" cy="49533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53B692-62F6-4D7F-923B-5127D658AEEF}"/>
              </a:ext>
            </a:extLst>
          </p:cNvPr>
          <p:cNvSpPr/>
          <p:nvPr/>
        </p:nvSpPr>
        <p:spPr>
          <a:xfrm>
            <a:off x="421970" y="1414785"/>
            <a:ext cx="2357974" cy="398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5D8E66-7E2F-4322-8B09-815391C62F2C}"/>
              </a:ext>
            </a:extLst>
          </p:cNvPr>
          <p:cNvSpPr/>
          <p:nvPr/>
        </p:nvSpPr>
        <p:spPr>
          <a:xfrm>
            <a:off x="412022" y="1414785"/>
            <a:ext cx="2376000" cy="373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이시웅</a:t>
            </a:r>
            <a:endParaRPr lang="ko-KR" altLang="en-US" sz="11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4138" y="1825873"/>
            <a:ext cx="235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2020</a:t>
            </a:r>
            <a:r>
              <a:rPr lang="ko-KR" altLang="en-US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년 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학기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84138" y="2110161"/>
            <a:ext cx="2213984" cy="671561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캡스톤</a:t>
            </a:r>
            <a:r>
              <a:rPr lang="ko-KR" altLang="en-US" sz="14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디자인</a:t>
            </a:r>
            <a:r>
              <a:rPr lang="en-US" altLang="ko-KR" sz="14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Ⅰ</a:t>
            </a:r>
            <a:endParaRPr lang="en-US" altLang="ko-KR" sz="11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월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1,2 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토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1,2,3,4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84138" y="2830241"/>
            <a:ext cx="2213984" cy="743569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신호 및 시스템</a:t>
            </a:r>
            <a:endParaRPr lang="en-US" altLang="ko-KR" sz="11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월 </a:t>
            </a:r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6,7,8,9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2402" y="3622329"/>
            <a:ext cx="2213984" cy="743569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영상처리</a:t>
            </a:r>
            <a:endParaRPr lang="en-US" altLang="ko-KR" sz="11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화 </a:t>
            </a:r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1, 2,3,4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2402" y="4414417"/>
            <a:ext cx="2213984" cy="743569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400" b="1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IT</a:t>
            </a:r>
            <a:r>
              <a:rPr lang="ko-KR" altLang="en-US" sz="1400" b="1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개론</a:t>
            </a:r>
            <a:endParaRPr lang="en-US" altLang="ko-KR" sz="11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수 </a:t>
            </a:r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2,3,4</a:t>
            </a:r>
            <a:r>
              <a: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1050" dirty="0">
              <a:solidFill>
                <a:prstClr val="black">
                  <a:lumMod val="50000"/>
                  <a:lumOff val="50000"/>
                </a:prst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2402" y="5206506"/>
            <a:ext cx="2213984" cy="383528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endParaRPr lang="en-US" altLang="ko-KR" sz="1050" dirty="0">
              <a:solidFill>
                <a:prstClr val="black">
                  <a:lumMod val="50000"/>
                  <a:lumOff val="50000"/>
                </a:prst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2022" y="5398270"/>
            <a:ext cx="2376000" cy="3357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모니터, 스크린샷, 앉아있는, 컴퓨터이(가) 표시된 사진&#10;&#10;자동 생성된 설명">
            <a:extLst>
              <a:ext uri="{FF2B5EF4-FFF2-40B4-BE49-F238E27FC236}">
                <a16:creationId xmlns:a16="http://schemas.microsoft.com/office/drawing/2014/main" id="{9D75F6DE-6A9F-4E32-B5A2-42B585C01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762" y="916506"/>
            <a:ext cx="2794878" cy="495338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53B692-62F6-4D7F-923B-5127D658AEEF}"/>
              </a:ext>
            </a:extLst>
          </p:cNvPr>
          <p:cNvSpPr/>
          <p:nvPr/>
        </p:nvSpPr>
        <p:spPr>
          <a:xfrm>
            <a:off x="6326626" y="1365768"/>
            <a:ext cx="2357974" cy="398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5D8E66-7E2F-4322-8B09-815391C62F2C}"/>
              </a:ext>
            </a:extLst>
          </p:cNvPr>
          <p:cNvSpPr/>
          <p:nvPr/>
        </p:nvSpPr>
        <p:spPr>
          <a:xfrm>
            <a:off x="6321616" y="1365768"/>
            <a:ext cx="2358000" cy="373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영상처리 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412190"/>
              </p:ext>
            </p:extLst>
          </p:nvPr>
        </p:nvGraphicFramePr>
        <p:xfrm>
          <a:off x="6387463" y="1851466"/>
          <a:ext cx="2236299" cy="3514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5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학번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20171698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권주희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20171701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김지선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10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20171733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김민주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10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20171742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이빨강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9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20171756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이주황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20181652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이노랑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8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20181694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이초록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7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20181788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이파랑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7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20181789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이남색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9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20181796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이보라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10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20181802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이검정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10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4" name="그림 33" descr="모니터, 스크린샷, 앉아있는, 컴퓨터이(가) 표시된 사진&#10;&#10;자동 생성된 설명">
            <a:extLst>
              <a:ext uri="{FF2B5EF4-FFF2-40B4-BE49-F238E27FC236}">
                <a16:creationId xmlns:a16="http://schemas.microsoft.com/office/drawing/2014/main" id="{9D75F6DE-6A9F-4E32-B5A2-42B585C01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68" y="909514"/>
            <a:ext cx="2794878" cy="495338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E53B692-62F6-4D7F-923B-5127D658AEEF}"/>
              </a:ext>
            </a:extLst>
          </p:cNvPr>
          <p:cNvSpPr/>
          <p:nvPr/>
        </p:nvSpPr>
        <p:spPr>
          <a:xfrm>
            <a:off x="3387732" y="1358776"/>
            <a:ext cx="2357974" cy="398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25D8E66-7E2F-4322-8B09-815391C62F2C}"/>
              </a:ext>
            </a:extLst>
          </p:cNvPr>
          <p:cNvSpPr/>
          <p:nvPr/>
        </p:nvSpPr>
        <p:spPr>
          <a:xfrm>
            <a:off x="3377784" y="1358776"/>
            <a:ext cx="2376000" cy="373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이시웅</a:t>
            </a:r>
            <a:endParaRPr lang="ko-KR" altLang="en-US" sz="11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49900" y="1769864"/>
            <a:ext cx="235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2020</a:t>
            </a:r>
            <a:r>
              <a:rPr lang="ko-KR" altLang="en-US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년 </a:t>
            </a:r>
            <a:r>
              <a: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학기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449900" y="2054152"/>
            <a:ext cx="2213984" cy="671561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캡스톤</a:t>
            </a:r>
            <a:r>
              <a:rPr lang="ko-KR" altLang="en-US" sz="14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디자인</a:t>
            </a:r>
            <a:r>
              <a:rPr lang="en-US" altLang="ko-KR" sz="14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Ⅰ</a:t>
            </a:r>
            <a:endParaRPr lang="en-US" altLang="ko-KR" sz="11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월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1,2 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토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1,2,3,4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449900" y="2774232"/>
            <a:ext cx="2213984" cy="743569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신호 및 시스템</a:t>
            </a:r>
            <a:endParaRPr lang="en-US" altLang="ko-KR" sz="11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월 </a:t>
            </a:r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6,7,8,9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468164" y="3566320"/>
            <a:ext cx="2213984" cy="743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영상처리</a:t>
            </a:r>
            <a:endParaRPr lang="en-US" altLang="ko-KR" sz="11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화 </a:t>
            </a:r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1, 2,3,4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468164" y="4358408"/>
            <a:ext cx="2213984" cy="743569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400" b="1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IT</a:t>
            </a:r>
            <a:r>
              <a:rPr lang="ko-KR" altLang="en-US" sz="1400" b="1" dirty="0">
                <a:solidFill>
                  <a:prstClr val="black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개론</a:t>
            </a:r>
            <a:endParaRPr lang="en-US" altLang="ko-KR" sz="1100" dirty="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수 </a:t>
            </a:r>
            <a:r>
              <a: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2,3,4</a:t>
            </a:r>
            <a:r>
              <a: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1050" dirty="0">
              <a:solidFill>
                <a:prstClr val="black">
                  <a:lumMod val="50000"/>
                  <a:lumOff val="50000"/>
                </a:prst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468164" y="5150497"/>
            <a:ext cx="2213984" cy="383528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endParaRPr lang="en-US" altLang="ko-KR" sz="1050" dirty="0">
              <a:solidFill>
                <a:prstClr val="black">
                  <a:lumMod val="50000"/>
                  <a:lumOff val="50000"/>
                </a:prst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377784" y="5342261"/>
            <a:ext cx="2376000" cy="3357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 descr="모니터, 스크린샷, 앉아있는, 컴퓨터이(가) 표시된 사진&#10;&#10;자동 생성된 설명">
            <a:extLst>
              <a:ext uri="{FF2B5EF4-FFF2-40B4-BE49-F238E27FC236}">
                <a16:creationId xmlns:a16="http://schemas.microsoft.com/office/drawing/2014/main" id="{9D75F6DE-6A9F-4E32-B5A2-42B585C01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098" y="909514"/>
            <a:ext cx="2794878" cy="4953383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1E53B692-62F6-4D7F-923B-5127D658AEEF}"/>
              </a:ext>
            </a:extLst>
          </p:cNvPr>
          <p:cNvSpPr/>
          <p:nvPr/>
        </p:nvSpPr>
        <p:spPr>
          <a:xfrm>
            <a:off x="9350962" y="1358776"/>
            <a:ext cx="2357974" cy="398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25D8E66-7E2F-4322-8B09-815391C62F2C}"/>
              </a:ext>
            </a:extLst>
          </p:cNvPr>
          <p:cNvSpPr/>
          <p:nvPr/>
        </p:nvSpPr>
        <p:spPr>
          <a:xfrm>
            <a:off x="9345952" y="1358776"/>
            <a:ext cx="2358000" cy="373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영상처리 </a:t>
            </a: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640278"/>
              </p:ext>
            </p:extLst>
          </p:nvPr>
        </p:nvGraphicFramePr>
        <p:xfrm>
          <a:off x="9411799" y="1844474"/>
          <a:ext cx="2236299" cy="3514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5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학번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20171698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권주희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20171701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김지선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10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20171733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김민주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10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20171742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이빨강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9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20171756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이주황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5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20181652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이노랑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8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20181694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이초록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7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20181788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이파랑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7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20181789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이남색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9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20181796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이보라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10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20181802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이검정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10</a:t>
                      </a:r>
                      <a:endParaRPr lang="ko-KR" altLang="en-US" sz="1100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50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95" descr="모니터, 스크린샷, 앉아있는, 컴퓨터이(가) 표시된 사진&#10;&#10;자동 생성된 설명">
            <a:extLst>
              <a:ext uri="{FF2B5EF4-FFF2-40B4-BE49-F238E27FC236}">
                <a16:creationId xmlns:a16="http://schemas.microsoft.com/office/drawing/2014/main" id="{9D75F6DE-6A9F-4E32-B5A2-42B585C01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196" y="852675"/>
            <a:ext cx="2794878" cy="4953383"/>
          </a:xfrm>
          <a:prstGeom prst="rect">
            <a:avLst/>
          </a:prstGeom>
        </p:spPr>
      </p:pic>
      <p:sp>
        <p:nvSpPr>
          <p:cNvPr id="97" name="직사각형 96">
            <a:extLst>
              <a:ext uri="{FF2B5EF4-FFF2-40B4-BE49-F238E27FC236}">
                <a16:creationId xmlns:a16="http://schemas.microsoft.com/office/drawing/2014/main" id="{1E53B692-62F6-4D7F-923B-5127D658AEEF}"/>
              </a:ext>
            </a:extLst>
          </p:cNvPr>
          <p:cNvSpPr/>
          <p:nvPr/>
        </p:nvSpPr>
        <p:spPr>
          <a:xfrm>
            <a:off x="6340060" y="1301937"/>
            <a:ext cx="2357974" cy="39814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25D8E66-7E2F-4322-8B09-815391C62F2C}"/>
              </a:ext>
            </a:extLst>
          </p:cNvPr>
          <p:cNvSpPr/>
          <p:nvPr/>
        </p:nvSpPr>
        <p:spPr>
          <a:xfrm>
            <a:off x="6335050" y="1270769"/>
            <a:ext cx="2358000" cy="373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영상처리 </a:t>
            </a:r>
            <a:r>
              <a:rPr lang="en-US" altLang="ko-KR" sz="11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- 20171698 </a:t>
            </a:r>
            <a:r>
              <a:rPr lang="ko-KR" altLang="en-US" sz="11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권주희</a:t>
            </a:r>
          </a:p>
        </p:txBody>
      </p:sp>
      <p:graphicFrame>
        <p:nvGraphicFramePr>
          <p:cNvPr id="99" name="표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726880"/>
              </p:ext>
            </p:extLst>
          </p:nvPr>
        </p:nvGraphicFramePr>
        <p:xfrm>
          <a:off x="6388794" y="1701602"/>
          <a:ext cx="2232248" cy="3624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출석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X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10684" y="179693"/>
            <a:ext cx="6934096" cy="4155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r>
              <a:rPr lang="ko-KR" altLang="en-US" sz="1900" b="1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학생 수업 별 출석 현황</a:t>
            </a:r>
            <a:endParaRPr lang="en-US" altLang="ko-KR" sz="1900" b="1" spc="-2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8299" y="362361"/>
            <a:ext cx="864771" cy="4515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lIns="121990" tIns="60995" rIns="121990" bIns="60995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07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30" name="그림 29" descr="모니터, 스크린샷, 앉아있는, 컴퓨터이(가) 표시된 사진&#10;&#10;자동 생성된 설명">
            <a:extLst>
              <a:ext uri="{FF2B5EF4-FFF2-40B4-BE49-F238E27FC236}">
                <a16:creationId xmlns:a16="http://schemas.microsoft.com/office/drawing/2014/main" id="{9D75F6DE-6A9F-4E32-B5A2-42B585C01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6" y="909514"/>
            <a:ext cx="2794878" cy="495338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53B692-62F6-4D7F-923B-5127D658AEEF}"/>
              </a:ext>
            </a:extLst>
          </p:cNvPr>
          <p:cNvSpPr/>
          <p:nvPr/>
        </p:nvSpPr>
        <p:spPr>
          <a:xfrm>
            <a:off x="421970" y="1358776"/>
            <a:ext cx="2357974" cy="398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25D8E66-7E2F-4322-8B09-815391C62F2C}"/>
              </a:ext>
            </a:extLst>
          </p:cNvPr>
          <p:cNvSpPr/>
          <p:nvPr/>
        </p:nvSpPr>
        <p:spPr>
          <a:xfrm>
            <a:off x="416960" y="1327608"/>
            <a:ext cx="2358000" cy="373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영상처리 </a:t>
            </a:r>
            <a:r>
              <a:rPr lang="en-US" altLang="ko-KR" sz="11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- 20171698 </a:t>
            </a:r>
            <a:r>
              <a:rPr lang="ko-KR" altLang="en-US" sz="11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권주희</a:t>
            </a: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185975"/>
              </p:ext>
            </p:extLst>
          </p:nvPr>
        </p:nvGraphicFramePr>
        <p:xfrm>
          <a:off x="470704" y="1758441"/>
          <a:ext cx="2232248" cy="3624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출석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X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8" name="TextBox 67"/>
          <p:cNvSpPr txBox="1"/>
          <p:nvPr/>
        </p:nvSpPr>
        <p:spPr>
          <a:xfrm>
            <a:off x="6346415" y="-98598"/>
            <a:ext cx="3397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공결</a:t>
            </a:r>
            <a:r>
              <a:rPr lang="en-US" altLang="ko-KR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휴강 등 특이 사유로 출결점수 변경이 필요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478420" y="179693"/>
            <a:ext cx="246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확인 </a:t>
            </a:r>
            <a:r>
              <a:rPr lang="en-US" altLang="ko-KR" dirty="0"/>
              <a:t>or </a:t>
            </a:r>
            <a:r>
              <a:rPr lang="ko-KR" altLang="en-US" dirty="0"/>
              <a:t>또 변경</a:t>
            </a:r>
          </a:p>
        </p:txBody>
      </p:sp>
      <p:pic>
        <p:nvPicPr>
          <p:cNvPr id="70" name="그림 69" descr="모니터, 스크린샷, 앉아있는, 컴퓨터이(가) 표시된 사진&#10;&#10;자동 생성된 설명">
            <a:extLst>
              <a:ext uri="{FF2B5EF4-FFF2-40B4-BE49-F238E27FC236}">
                <a16:creationId xmlns:a16="http://schemas.microsoft.com/office/drawing/2014/main" id="{9D75F6DE-6A9F-4E32-B5A2-42B585C01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434" y="852675"/>
            <a:ext cx="2794878" cy="4953383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1E53B692-62F6-4D7F-923B-5127D658AEEF}"/>
              </a:ext>
            </a:extLst>
          </p:cNvPr>
          <p:cNvSpPr/>
          <p:nvPr/>
        </p:nvSpPr>
        <p:spPr>
          <a:xfrm>
            <a:off x="3374298" y="1301937"/>
            <a:ext cx="2357974" cy="398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5D8E66-7E2F-4322-8B09-815391C62F2C}"/>
              </a:ext>
            </a:extLst>
          </p:cNvPr>
          <p:cNvSpPr/>
          <p:nvPr/>
        </p:nvSpPr>
        <p:spPr>
          <a:xfrm>
            <a:off x="3369288" y="1270769"/>
            <a:ext cx="2358000" cy="373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영상처리 </a:t>
            </a:r>
            <a:r>
              <a:rPr lang="en-US" altLang="ko-KR" sz="11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- 20171698 </a:t>
            </a:r>
            <a:r>
              <a:rPr lang="ko-KR" altLang="en-US" sz="11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권주희</a:t>
            </a:r>
          </a:p>
        </p:txBody>
      </p:sp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126117"/>
              </p:ext>
            </p:extLst>
          </p:nvPr>
        </p:nvGraphicFramePr>
        <p:xfrm>
          <a:off x="3423032" y="1701602"/>
          <a:ext cx="2232248" cy="3624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출석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X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8" name="모서리가 둥근 직사각형 77"/>
          <p:cNvSpPr/>
          <p:nvPr/>
        </p:nvSpPr>
        <p:spPr>
          <a:xfrm>
            <a:off x="6324486" y="2546145"/>
            <a:ext cx="2368562" cy="172857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6367971" y="2622221"/>
            <a:ext cx="2325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변경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367972" y="3410434"/>
            <a:ext cx="2325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변경사유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:_______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04" name="그림 103" descr="모니터, 스크린샷, 앉아있는, 컴퓨터이(가) 표시된 사진&#10;&#10;자동 생성된 설명">
            <a:extLst>
              <a:ext uri="{FF2B5EF4-FFF2-40B4-BE49-F238E27FC236}">
                <a16:creationId xmlns:a16="http://schemas.microsoft.com/office/drawing/2014/main" id="{9D75F6DE-6A9F-4E32-B5A2-42B585C01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106" y="852675"/>
            <a:ext cx="2794878" cy="4953383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E53B692-62F6-4D7F-923B-5127D658AEEF}"/>
              </a:ext>
            </a:extLst>
          </p:cNvPr>
          <p:cNvSpPr/>
          <p:nvPr/>
        </p:nvSpPr>
        <p:spPr>
          <a:xfrm>
            <a:off x="9422970" y="1301937"/>
            <a:ext cx="2357974" cy="39814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25D8E66-7E2F-4322-8B09-815391C62F2C}"/>
              </a:ext>
            </a:extLst>
          </p:cNvPr>
          <p:cNvSpPr/>
          <p:nvPr/>
        </p:nvSpPr>
        <p:spPr>
          <a:xfrm>
            <a:off x="9417960" y="1270769"/>
            <a:ext cx="2358000" cy="3733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영상처리 </a:t>
            </a:r>
            <a:r>
              <a:rPr lang="en-US" altLang="ko-KR" sz="11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- 20171698 </a:t>
            </a:r>
            <a:r>
              <a:rPr lang="ko-KR" altLang="en-US" sz="11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권주희</a:t>
            </a: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106486"/>
              </p:ext>
            </p:extLst>
          </p:nvPr>
        </p:nvGraphicFramePr>
        <p:xfrm>
          <a:off x="9471704" y="1701602"/>
          <a:ext cx="2232248" cy="3624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출석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X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90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6" name="모서리가 둥근 직사각형 125"/>
          <p:cNvSpPr/>
          <p:nvPr/>
        </p:nvSpPr>
        <p:spPr>
          <a:xfrm>
            <a:off x="9420832" y="2493690"/>
            <a:ext cx="2368562" cy="172857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TextBox 126"/>
          <p:cNvSpPr txBox="1"/>
          <p:nvPr/>
        </p:nvSpPr>
        <p:spPr>
          <a:xfrm>
            <a:off x="9464317" y="2835532"/>
            <a:ext cx="232507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→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__</a:t>
            </a:r>
            <a:r>
              <a:rPr lang="ko-KR" altLang="en-US" sz="14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공결</a:t>
            </a:r>
            <a:r>
              <a:rPr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en-US" altLang="ko-KR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_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로인해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변경되었습니다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9644539" y="3862227"/>
            <a:ext cx="1872000" cy="288000"/>
          </a:xfrm>
          <a:prstGeom prst="roundRect">
            <a:avLst>
              <a:gd name="adj" fmla="val 3577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9" name="직선 연결선 128"/>
          <p:cNvCxnSpPr>
            <a:stCxn id="128" idx="0"/>
            <a:endCxn id="128" idx="2"/>
          </p:cNvCxnSpPr>
          <p:nvPr/>
        </p:nvCxnSpPr>
        <p:spPr>
          <a:xfrm>
            <a:off x="10580539" y="3862227"/>
            <a:ext cx="0" cy="28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464315" y="384635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변경</a:t>
            </a:r>
            <a:endParaRPr lang="ko-KR" altLang="en-US" sz="1800" b="1" dirty="0">
              <a:solidFill>
                <a:schemeClr val="accent1">
                  <a:lumMod val="7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0400419" y="384635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취소</a:t>
            </a: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10112387" y="2835532"/>
            <a:ext cx="288032" cy="288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X</a:t>
            </a:r>
            <a:endParaRPr lang="ko-KR" altLang="en-US" sz="14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10832467" y="2841921"/>
            <a:ext cx="288032" cy="288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○</a:t>
            </a: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7972970" y="2987932"/>
            <a:ext cx="288032" cy="288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X</a:t>
            </a:r>
            <a:endParaRPr lang="ko-KR" altLang="en-US" sz="14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6820842" y="2994321"/>
            <a:ext cx="288032" cy="288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○</a:t>
            </a: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7396906" y="2997746"/>
            <a:ext cx="288032" cy="288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△</a:t>
            </a:r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6569018" y="3857966"/>
            <a:ext cx="1872000" cy="288000"/>
          </a:xfrm>
          <a:prstGeom prst="roundRect">
            <a:avLst>
              <a:gd name="adj" fmla="val 3577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40" name="직선 연결선 139"/>
          <p:cNvCxnSpPr>
            <a:stCxn id="139" idx="0"/>
            <a:endCxn id="139" idx="2"/>
          </p:cNvCxnSpPr>
          <p:nvPr/>
        </p:nvCxnSpPr>
        <p:spPr>
          <a:xfrm>
            <a:off x="7505018" y="3857966"/>
            <a:ext cx="0" cy="28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6388794" y="3842097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저장</a:t>
            </a:r>
            <a:endParaRPr lang="ko-KR" altLang="en-US" sz="1800" b="1" dirty="0">
              <a:solidFill>
                <a:schemeClr val="accent1">
                  <a:lumMod val="7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324898" y="3842097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117227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24115</TotalTime>
  <Words>488</Words>
  <Application>Microsoft Macintosh PowerPoint</Application>
  <PresentationFormat>사용자 지정</PresentationFormat>
  <Paragraphs>362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Arial</vt:lpstr>
      <vt:lpstr>맑은 고딕</vt:lpstr>
      <vt:lpstr>함초롬돋움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이상민</cp:lastModifiedBy>
  <cp:revision>215</cp:revision>
  <dcterms:created xsi:type="dcterms:W3CDTF">2006-10-05T04:04:58Z</dcterms:created>
  <dcterms:modified xsi:type="dcterms:W3CDTF">2020-06-15T06:55:34Z</dcterms:modified>
</cp:coreProperties>
</file>